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81" r:id="rId2"/>
    <p:sldId id="282" r:id="rId3"/>
    <p:sldId id="283" r:id="rId4"/>
    <p:sldId id="256" r:id="rId5"/>
    <p:sldId id="286" r:id="rId6"/>
    <p:sldId id="287" r:id="rId7"/>
    <p:sldId id="288" r:id="rId8"/>
    <p:sldId id="289" r:id="rId9"/>
    <p:sldId id="290" r:id="rId10"/>
    <p:sldId id="291" r:id="rId11"/>
  </p:sldIdLst>
  <p:sldSz cx="12192000" cy="6858000"/>
  <p:notesSz cx="6858000" cy="9144000"/>
  <p:embeddedFontLst>
    <p:embeddedFont>
      <p:font typeface="Adobe 黑体 Std R" panose="020B0400000000000000" pitchFamily="34" charset="-128"/>
      <p:regular r:id="rId13"/>
    </p:embeddedFont>
    <p:embeddedFont>
      <p:font typeface="Bauhaus 93" panose="04030905020B02020C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559"/>
    <a:srgbClr val="09283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62" autoAdjust="0"/>
  </p:normalViewPr>
  <p:slideViewPr>
    <p:cSldViewPr snapToGrid="0">
      <p:cViewPr varScale="1">
        <p:scale>
          <a:sx n="99" d="100"/>
          <a:sy n="99" d="100"/>
        </p:scale>
        <p:origin x="9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2464B-6604-429B-A8FD-9F17EF193F93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6E928-C82F-4D84-A1D2-33C863ABDA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4/3</a:t>
            </a:r>
            <a:r>
              <a:rPr lang="zh-TW" altLang="en-US" dirty="0"/>
              <a:t>完成，可是沒有考慮到期中周，所以</a:t>
            </a:r>
            <a:r>
              <a:rPr lang="en-US" altLang="zh-TW" dirty="0"/>
              <a:t>4/10</a:t>
            </a:r>
            <a:r>
              <a:rPr lang="zh-TW" altLang="en-US" dirty="0"/>
              <a:t>到</a:t>
            </a:r>
            <a:r>
              <a:rPr lang="en-US" altLang="zh-TW" dirty="0"/>
              <a:t>4/17</a:t>
            </a:r>
            <a:r>
              <a:rPr lang="zh-TW" altLang="en-US" dirty="0"/>
              <a:t>的進度有拖累到，因此我們把彈性時間放到</a:t>
            </a:r>
            <a:r>
              <a:rPr lang="en-US" altLang="zh-TW" dirty="0"/>
              <a:t>4/10</a:t>
            </a:r>
            <a:r>
              <a:rPr lang="zh-TW" altLang="en-US" dirty="0"/>
              <a:t>到</a:t>
            </a:r>
            <a:r>
              <a:rPr lang="en-US" altLang="zh-TW" dirty="0"/>
              <a:t>4/17</a:t>
            </a:r>
            <a:r>
              <a:rPr lang="zh-TW" altLang="en-US" dirty="0"/>
              <a:t>的地方。因此我們在</a:t>
            </a:r>
            <a:r>
              <a:rPr lang="en-US" altLang="zh-TW" dirty="0"/>
              <a:t>4/24</a:t>
            </a:r>
            <a:r>
              <a:rPr lang="zh-TW" altLang="en-US" dirty="0"/>
              <a:t>的時候才會開始測試，並且開始規劃</a:t>
            </a:r>
            <a:r>
              <a:rPr lang="en-US" altLang="zh-TW" dirty="0"/>
              <a:t>CNC</a:t>
            </a:r>
            <a:r>
              <a:rPr lang="zh-TW" altLang="en-US" dirty="0"/>
              <a:t>切削。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4/17</a:t>
            </a:r>
            <a:r>
              <a:rPr lang="zh-TW" altLang="en-US"/>
              <a:t>我們完成的部分主要是轉向俯仰的部分，因為擊發機構需要修改。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41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46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49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8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111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34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3" y="593188"/>
            <a:ext cx="1017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底盤電路規劃完成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7A838035-1598-7854-081B-3E948159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7" y="1424185"/>
            <a:ext cx="7180446" cy="507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523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BACCDA8-DF40-A350-3ADE-FC189EFA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81" y="1641422"/>
            <a:ext cx="10657237" cy="41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換彈機構修改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AA9A7F3C-7CA3-CF05-1682-4EE808F8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39" y="1520890"/>
            <a:ext cx="9826723" cy="502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78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懸吊測試成功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2023-04-16 懸吊測試">
            <a:hlinkClick r:id="" action="ppaction://media"/>
            <a:extLst>
              <a:ext uri="{FF2B5EF4-FFF2-40B4-BE49-F238E27FC236}">
                <a16:creationId xmlns:a16="http://schemas.microsoft.com/office/drawing/2014/main" id="{91614561-EDBE-1E4F-A1C0-A5E511FC2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2908" b="15461"/>
          <a:stretch/>
        </p:blipFill>
        <p:spPr>
          <a:xfrm>
            <a:off x="1209383" y="1527241"/>
            <a:ext cx="3857625" cy="4912468"/>
          </a:xfrm>
          <a:prstGeom prst="rect">
            <a:avLst/>
          </a:prstGeom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6E431C80-D7C7-8FBB-85EF-74C6D288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1" b="12178"/>
          <a:stretch/>
        </p:blipFill>
        <p:spPr bwMode="auto">
          <a:xfrm>
            <a:off x="5707613" y="1527241"/>
            <a:ext cx="5143500" cy="49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6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3" y="593188"/>
            <a:ext cx="1017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電動閥門測試失敗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074" name="Picture 2" descr="Failure Photos, Download The BEST Free Failure Stock Photos &amp; HD Images">
            <a:extLst>
              <a:ext uri="{FF2B5EF4-FFF2-40B4-BE49-F238E27FC236}">
                <a16:creationId xmlns:a16="http://schemas.microsoft.com/office/drawing/2014/main" id="{58904C45-8B37-0920-F1EA-6D211BCD9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178990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8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3" y="593188"/>
            <a:ext cx="1017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底盤電路規劃完成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5BC1655F-50BA-B7F2-53E7-729213EC1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23" y="1400770"/>
            <a:ext cx="3193154" cy="486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82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314</Words>
  <Application>Microsoft Office PowerPoint</Application>
  <PresentationFormat>寬螢幕</PresentationFormat>
  <Paragraphs>32</Paragraphs>
  <Slides>10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Bauhaus 93</vt:lpstr>
      <vt:lpstr>Consolas</vt:lpstr>
      <vt:lpstr>Calibri</vt:lpstr>
      <vt:lpstr>Arial</vt:lpstr>
      <vt:lpstr>Calibri Light</vt:lpstr>
      <vt:lpstr>Adobe 黑体 Std R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13</cp:revision>
  <dcterms:created xsi:type="dcterms:W3CDTF">2023-03-04T05:49:25Z</dcterms:created>
  <dcterms:modified xsi:type="dcterms:W3CDTF">2023-04-17T08:16:03Z</dcterms:modified>
</cp:coreProperties>
</file>